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-50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EC2F5-A91E-4888-ADFB-1BEC3F68314B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91A5F-CE5E-4A64-B92C-3027747B0F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057C5-782A-45C0-B9E2-0AA664DA66BC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0B5D0-EF77-4457-835C-522137A5D9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7A335-3F18-4B2B-87E5-2AC11A0EDB9C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0EE5C-3C10-4EA3-8814-5C1833D411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D07F2-E42F-4545-A05F-A420551CC71D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21F17-11A9-45AC-BF4C-AFB161A55E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A9C74-F2B8-4D4D-BB54-E8427250527F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2CDEB-9A0C-413D-90E7-524084CD3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8E63F-0D0A-4554-A5ED-9A8BD35930F2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07FE9-AF83-4F38-9815-30204A8CE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22A78-FA0F-4697-83B2-03258FACAE80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21B2D-A085-4908-88DE-CCBD0623B0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A2DF0-6F69-4201-A793-8D840C744E8C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7B6DB-0403-49C7-87FC-B35D48A3F6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136D2-6A45-4164-A715-0DA36F727F46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FC2EE-6ADA-489F-BC9C-1B00447029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1E4AB-5DB8-4426-B41A-F785DBA360E9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BE618-0968-47E7-BA68-D01C8175D6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6DF5B-A1FB-4BE6-B6EC-404B1ECF6DD0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58C5C-F58D-4CDD-90A7-5CED84C033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CE6909-6BE9-451F-B453-1BFCE077CA4D}" type="datetimeFigureOut">
              <a:rPr lang="ru-RU"/>
              <a:pPr>
                <a:defRPr/>
              </a:pPr>
              <a:t>08.08.2026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82976A-61B9-4CA2-896D-0C8E28C26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image" Target="../media/image37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12" Type="http://schemas.openxmlformats.org/officeDocument/2006/relationships/image" Target="../media/image3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Relationship Id="rId1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7.xml"/><Relationship Id="rId1" Type="http://schemas.openxmlformats.org/officeDocument/2006/relationships/audio" Target="NULL" TargetMode="Externa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7838" y="-1608138"/>
            <a:ext cx="11095037" cy="832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2"/>
          <p:cNvSpPr txBox="1">
            <a:spLocks noChangeArrowheads="1"/>
          </p:cNvSpPr>
          <p:nvPr/>
        </p:nvSpPr>
        <p:spPr bwMode="auto">
          <a:xfrm>
            <a:off x="1682750" y="1354138"/>
            <a:ext cx="828516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0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Круглый стол </a:t>
            </a:r>
          </a:p>
          <a:p>
            <a:pPr algn="ctr"/>
            <a:r>
              <a:rPr lang="ru-RU" sz="60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«ЧТО ТАКОЕ СЕМЬЯ?»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125" y="152400"/>
            <a:ext cx="9012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694113" y="1173163"/>
            <a:ext cx="8047037" cy="4524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Большая у меня семья,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Но главный в ней, конечно, Я!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Моя семья крепка, дружна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И для меня она важна!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4038" y="434975"/>
            <a:ext cx="8020050" cy="601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-136525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8663" y="914400"/>
            <a:ext cx="7126287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09588" y="1042988"/>
            <a:ext cx="6777037" cy="1754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Упражнение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«Слово – ассоциация»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5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31888" y="1301750"/>
            <a:ext cx="102012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Упражнение «Собери пословицу»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125" y="109538"/>
            <a:ext cx="9012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9425" y="2884488"/>
            <a:ext cx="5100638" cy="382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666163" y="3397250"/>
            <a:ext cx="723900" cy="863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87800" y="663575"/>
            <a:ext cx="6808788" cy="1754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Упражнение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«Построй живой дом»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413" y="-17780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8488" y="2160588"/>
            <a:ext cx="8161337" cy="609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05038" y="852488"/>
            <a:ext cx="7508875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Семейные фотоальбомы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1"/>
          <p:cNvPicPr>
            <a:picLocks noChangeAspect="1"/>
          </p:cNvPicPr>
          <p:nvPr/>
        </p:nvPicPr>
        <p:blipFill>
          <a:blip r:embed="rId2"/>
          <a:srcRect t="43706"/>
          <a:stretch>
            <a:fillRect/>
          </a:stretch>
        </p:blipFill>
        <p:spPr bwMode="auto">
          <a:xfrm>
            <a:off x="831850" y="3387725"/>
            <a:ext cx="10086975" cy="332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87638" y="1111250"/>
            <a:ext cx="68707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Мы играем в «Семью»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1442">
            <a:off x="1354138" y="804863"/>
            <a:ext cx="3908425" cy="521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77405">
            <a:off x="7173913" y="749300"/>
            <a:ext cx="3827462" cy="51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638025">
            <a:off x="831850" y="682625"/>
            <a:ext cx="3973513" cy="529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56335">
            <a:off x="6927850" y="560388"/>
            <a:ext cx="4156075" cy="554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744225">
            <a:off x="1235075" y="720725"/>
            <a:ext cx="4202113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01084">
            <a:off x="6864350" y="728663"/>
            <a:ext cx="4191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7588" y="504825"/>
            <a:ext cx="7724775" cy="579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7563" y="423863"/>
            <a:ext cx="8580437" cy="643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5288" y="98425"/>
            <a:ext cx="8812212" cy="660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19104">
            <a:off x="1271588" y="712788"/>
            <a:ext cx="4230687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14126">
            <a:off x="6457950" y="736600"/>
            <a:ext cx="4264025" cy="568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529076">
            <a:off x="849313" y="449263"/>
            <a:ext cx="4570412" cy="609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86479">
            <a:off x="6629400" y="574675"/>
            <a:ext cx="4425950" cy="590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3" y="122238"/>
            <a:ext cx="9012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495675" y="2093913"/>
            <a:ext cx="8177213" cy="1754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Упражнение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«Я люблю своего ребенка»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949825" y="551497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652633">
            <a:off x="401638" y="635000"/>
            <a:ext cx="1608137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Рисунок 3"/>
          <p:cNvPicPr>
            <a:picLocks noChangeAspect="1"/>
          </p:cNvPicPr>
          <p:nvPr/>
        </p:nvPicPr>
        <p:blipFill>
          <a:blip r:embed="rId3"/>
          <a:srcRect l="33786" r="11668"/>
          <a:stretch>
            <a:fillRect/>
          </a:stretch>
        </p:blipFill>
        <p:spPr bwMode="auto">
          <a:xfrm rot="585054">
            <a:off x="10136188" y="968375"/>
            <a:ext cx="1582737" cy="17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48388">
            <a:off x="8218488" y="317500"/>
            <a:ext cx="1435100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6813" y="250825"/>
            <a:ext cx="1485900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29113" y="250825"/>
            <a:ext cx="1477962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Рисунок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-365459">
            <a:off x="2309813" y="250825"/>
            <a:ext cx="1477962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Рисунок 8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511502">
            <a:off x="434975" y="3940175"/>
            <a:ext cx="1539875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2" name="Рисунок 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755527">
            <a:off x="9866313" y="3986213"/>
            <a:ext cx="1600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Рисунок 10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rot="327030">
            <a:off x="7458075" y="2657475"/>
            <a:ext cx="1487488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4" name="Рисунок 11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-532974">
            <a:off x="2309813" y="2801938"/>
            <a:ext cx="1550987" cy="206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5" name="Рисунок 12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635500" y="2490788"/>
            <a:ext cx="15494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6" name="Рисунок 13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310063" y="4705350"/>
            <a:ext cx="1449387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7" name="Рисунок 1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650038" y="4705350"/>
            <a:ext cx="1474787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94125" y="185738"/>
            <a:ext cx="4435475" cy="443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38138" y="4810125"/>
            <a:ext cx="11347450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  <a:cs typeface="+mn-cs"/>
              </a:rPr>
              <a:t>Упражнение «Путь к сердцу ребенка»</a:t>
            </a:r>
            <a:endParaRPr lang="ru-RU" sz="540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6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870200" y="592137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4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50888"/>
            <a:ext cx="12192000" cy="760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4150"/>
            <a:ext cx="11491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50</Words>
  <Application>Microsoft Office PowerPoint</Application>
  <PresentationFormat>Произвольный</PresentationFormat>
  <Paragraphs>16</Paragraphs>
  <Slides>22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Arial</vt:lpstr>
      <vt:lpstr>Calibri Light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Автор</cp:lastModifiedBy>
  <cp:revision>14</cp:revision>
  <dcterms:created xsi:type="dcterms:W3CDTF">2019-12-04T21:41:51Z</dcterms:created>
  <dcterms:modified xsi:type="dcterms:W3CDTF">2026-08-08T15:13:27Z</dcterms:modified>
</cp:coreProperties>
</file>