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5" r:id="rId4"/>
    <p:sldId id="264" r:id="rId5"/>
    <p:sldId id="259" r:id="rId6"/>
    <p:sldId id="260" r:id="rId7"/>
    <p:sldId id="261" r:id="rId8"/>
    <p:sldId id="262" r:id="rId9"/>
    <p:sldId id="263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-504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0D8A9-A85E-4559-A280-6245CC255100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0C2A7-A45F-4F8E-B468-4373CBE11E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9F37D-0F99-4DC2-8034-FB510642E4D9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462B16-EF81-4605-B164-8957726674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589B6-AA19-4050-8278-8D56797A698D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FE170-09D7-4839-9594-301432F5A8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C20B15-FCF2-4932-B7E5-0E15AB5BC597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40084-EBE1-4DF4-B689-9E88C4CB19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5F702-2FCA-418D-851D-F5E9BBED7DCA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1B04E-799D-42FD-ACB5-324D4FCB0F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DBFD0-4463-48D2-A324-9D3597F063F5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73DD70-6BE9-4573-AB5C-778CA30834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DE751-64E9-4E25-A977-2357DEFC6C85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E91784-047F-4E70-9665-ACA8B21FC2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A8B0A-9BD3-4775-B6CC-C74C9CCA061F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13518-4170-490E-8C12-3C530D34CD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7964C-73CD-4B8F-A7AE-A1A299A99DEF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AAB544-C60C-4B91-B8A2-BE48891296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F631CF-667A-4129-88CE-1B52635DBC0C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148CD6-ED83-4030-9EA9-8140C621D8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7E948-47B6-454B-AA6A-EBF8F1F0853E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D7E50-AE0C-4B02-AD63-F6DE4716F5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3CE0270-328B-4D24-8173-3B1C32403B98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1016F3F-71A2-4E07-8B2F-A9FACCB7E1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2700" y="-114300"/>
            <a:ext cx="7054850" cy="705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1130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2688" y="-273050"/>
            <a:ext cx="9944100" cy="745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800" y="-2160588"/>
            <a:ext cx="10699750" cy="1426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9413" y="-957263"/>
            <a:ext cx="11210925" cy="840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Рисунок 1"/>
          <p:cNvPicPr>
            <a:picLocks noChangeAspect="1"/>
          </p:cNvPicPr>
          <p:nvPr/>
        </p:nvPicPr>
        <p:blipFill>
          <a:blip r:embed="rId2"/>
          <a:srcRect l="-896" t="25420" r="896" b="26662"/>
          <a:stretch>
            <a:fillRect/>
          </a:stretch>
        </p:blipFill>
        <p:spPr bwMode="auto">
          <a:xfrm>
            <a:off x="300038" y="0"/>
            <a:ext cx="11391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4013" y="-4271963"/>
            <a:ext cx="11428412" cy="1523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8038" y="-2074863"/>
            <a:ext cx="9555162" cy="12741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-2670175"/>
            <a:ext cx="9144000" cy="1219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463" y="-933450"/>
            <a:ext cx="11236325" cy="842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9563" y="-231775"/>
            <a:ext cx="5453062" cy="727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303387">
            <a:off x="771525" y="150813"/>
            <a:ext cx="4651375" cy="620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40870">
            <a:off x="5948363" y="366713"/>
            <a:ext cx="5737225" cy="765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239878">
            <a:off x="896938" y="314325"/>
            <a:ext cx="4649787" cy="619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43416">
            <a:off x="6378575" y="396875"/>
            <a:ext cx="5100638" cy="680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352800" y="-1447800"/>
            <a:ext cx="5486400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476500" y="-2652713"/>
            <a:ext cx="6858000" cy="12192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304036">
            <a:off x="2862263" y="-144463"/>
            <a:ext cx="5508625" cy="700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5" y="252413"/>
            <a:ext cx="11588750" cy="636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847</TotalTime>
  <Words>0</Words>
  <Application>Microsoft Office PowerPoint</Application>
  <PresentationFormat>Произвольный</PresentationFormat>
  <Paragraphs>0</Paragraphs>
  <Slides>17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Calibri</vt:lpstr>
      <vt:lpstr>Arial</vt:lpstr>
      <vt:lpstr>Calibri Light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diakov.net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Автор</cp:lastModifiedBy>
  <cp:revision>7</cp:revision>
  <dcterms:created xsi:type="dcterms:W3CDTF">2020-10-08T21:20:49Z</dcterms:created>
  <dcterms:modified xsi:type="dcterms:W3CDTF">2026-08-08T15:13:08Z</dcterms:modified>
</cp:coreProperties>
</file>